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70" r:id="rId6"/>
    <p:sldId id="263" r:id="rId7"/>
    <p:sldId id="271" r:id="rId8"/>
    <p:sldId id="259" r:id="rId9"/>
    <p:sldId id="276" r:id="rId10"/>
    <p:sldId id="273" r:id="rId11"/>
    <p:sldId id="277" r:id="rId12"/>
    <p:sldId id="278" r:id="rId13"/>
    <p:sldId id="275" r:id="rId14"/>
    <p:sldId id="272" r:id="rId15"/>
    <p:sldId id="279" r:id="rId16"/>
    <p:sldId id="280" r:id="rId17"/>
    <p:sldId id="281" r:id="rId18"/>
    <p:sldId id="282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5"/>
    <p:restoredTop sz="94629"/>
  </p:normalViewPr>
  <p:slideViewPr>
    <p:cSldViewPr snapToGrid="0">
      <p:cViewPr varScale="1">
        <p:scale>
          <a:sx n="108" d="100"/>
          <a:sy n="10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Predict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close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prices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S&amp;P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500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index</a:t>
            </a: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975</Words>
  <Application>Microsoft Macintosh PowerPoint</Application>
  <PresentationFormat>Widescreen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Stock Prediction Problem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233</cp:revision>
  <dcterms:created xsi:type="dcterms:W3CDTF">2024-07-03T06:07:11Z</dcterms:created>
  <dcterms:modified xsi:type="dcterms:W3CDTF">2024-07-05T11:51:47Z</dcterms:modified>
</cp:coreProperties>
</file>